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6" r:id="rId1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jpeg>
</file>

<file path=ppt/media/image3.gif>
</file>

<file path=ppt/media/image4.jpg>
</file>

<file path=ppt/media/image5.jp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9714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2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278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8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69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436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60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58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57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3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68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23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92" b="16283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65B8A-F77F-BB96-C1FA-7EC91449C6A3}"/>
              </a:ext>
            </a:extLst>
          </p:cNvPr>
          <p:cNvSpPr txBox="1"/>
          <p:nvPr/>
        </p:nvSpPr>
        <p:spPr>
          <a:xfrm>
            <a:off x="643466" y="643467"/>
            <a:ext cx="10905059" cy="33303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¿</a:t>
            </a:r>
            <a:r>
              <a:rPr lang="en-US" sz="36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Quieres</a:t>
            </a: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6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cuidar</a:t>
            </a:r>
            <a:r>
              <a:rPr lang="en-US" sz="3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un ser vivo?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053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3F1568-980D-45B8-CA4E-62AC2318699A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¿No te gusta la gente?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7180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DA82B-6BEF-ECF7-8376-CA9985EB9703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latin typeface="+mj-lt"/>
                <a:ea typeface="+mj-ea"/>
                <a:cs typeface="+mj-cs"/>
              </a:rPr>
              <a:t>¿Las </a:t>
            </a:r>
            <a:r>
              <a:rPr lang="en-US" sz="4000" dirty="0" err="1">
                <a:latin typeface="+mj-lt"/>
                <a:ea typeface="+mj-ea"/>
                <a:cs typeface="+mj-cs"/>
              </a:rPr>
              <a:t>plantas</a:t>
            </a:r>
            <a:r>
              <a:rPr lang="en-US" sz="4000" dirty="0">
                <a:latin typeface="+mj-lt"/>
                <a:ea typeface="+mj-ea"/>
                <a:cs typeface="+mj-cs"/>
              </a:rPr>
              <a:t> no </a:t>
            </a:r>
            <a:r>
              <a:rPr lang="en-US" sz="4000" dirty="0" err="1">
                <a:latin typeface="+mj-lt"/>
                <a:ea typeface="+mj-ea"/>
                <a:cs typeface="+mj-cs"/>
              </a:rPr>
              <a:t>te</a:t>
            </a:r>
            <a:r>
              <a:rPr lang="en-US" sz="4000" dirty="0">
                <a:latin typeface="+mj-lt"/>
                <a:ea typeface="+mj-ea"/>
                <a:cs typeface="+mj-cs"/>
              </a:rPr>
              <a:t> dan </a:t>
            </a:r>
            <a:r>
              <a:rPr lang="en-US" sz="4000" dirty="0" err="1">
                <a:latin typeface="+mj-lt"/>
                <a:ea typeface="+mj-ea"/>
                <a:cs typeface="+mj-cs"/>
              </a:rPr>
              <a:t>el</a:t>
            </a:r>
            <a:r>
              <a:rPr lang="en-US" sz="4000" dirty="0">
                <a:latin typeface="+mj-lt"/>
                <a:ea typeface="+mj-ea"/>
                <a:cs typeface="+mj-cs"/>
              </a:rPr>
              <a:t> </a:t>
            </a:r>
            <a:r>
              <a:rPr lang="en-US" sz="4000" dirty="0" err="1">
                <a:latin typeface="+mj-lt"/>
                <a:ea typeface="+mj-ea"/>
                <a:cs typeface="+mj-cs"/>
              </a:rPr>
              <a:t>afecto</a:t>
            </a:r>
            <a:r>
              <a:rPr lang="en-US" sz="4000" dirty="0">
                <a:latin typeface="+mj-lt"/>
                <a:ea typeface="+mj-ea"/>
                <a:cs typeface="+mj-cs"/>
              </a:rPr>
              <a:t> </a:t>
            </a:r>
            <a:r>
              <a:rPr lang="en-US" sz="4000" dirty="0" err="1">
                <a:latin typeface="+mj-lt"/>
                <a:ea typeface="+mj-ea"/>
                <a:cs typeface="+mj-cs"/>
              </a:rPr>
              <a:t>suficiente</a:t>
            </a:r>
            <a:r>
              <a:rPr lang="en-US" sz="40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643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arble with brown and aqua colours">
            <a:extLst>
              <a:ext uri="{FF2B5EF4-FFF2-40B4-BE49-F238E27FC236}">
                <a16:creationId xmlns:a16="http://schemas.microsoft.com/office/drawing/2014/main" id="{99BBAB58-F6D6-7F98-48E3-03E3E3F2A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8" r="8448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0CC753-CB02-9D7C-0185-80C088E7DD01}"/>
              </a:ext>
            </a:extLst>
          </p:cNvPr>
          <p:cNvSpPr txBox="1"/>
          <p:nvPr/>
        </p:nvSpPr>
        <p:spPr>
          <a:xfrm>
            <a:off x="477981" y="1122363"/>
            <a:ext cx="4609026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¿</a:t>
            </a:r>
            <a:r>
              <a:rPr lang="en-US" sz="4400" dirty="0" err="1">
                <a:latin typeface="+mj-lt"/>
                <a:ea typeface="+mj-ea"/>
                <a:cs typeface="+mj-cs"/>
              </a:rPr>
              <a:t>Puedes</a:t>
            </a:r>
            <a:r>
              <a:rPr lang="en-US" sz="4400" dirty="0">
                <a:latin typeface="+mj-lt"/>
                <a:ea typeface="+mj-ea"/>
                <a:cs typeface="+mj-cs"/>
              </a:rPr>
              <a:t> </a:t>
            </a:r>
            <a:r>
              <a:rPr lang="en-US" sz="4400" dirty="0" err="1">
                <a:latin typeface="+mj-lt"/>
                <a:ea typeface="+mj-ea"/>
                <a:cs typeface="+mj-cs"/>
              </a:rPr>
              <a:t>lidiar</a:t>
            </a:r>
            <a:r>
              <a:rPr lang="en-US" sz="4400" dirty="0">
                <a:latin typeface="+mj-lt"/>
                <a:ea typeface="+mj-ea"/>
                <a:cs typeface="+mj-cs"/>
              </a:rPr>
              <a:t> con </a:t>
            </a:r>
            <a:r>
              <a:rPr lang="en-US" sz="4400" dirty="0" err="1">
                <a:latin typeface="+mj-lt"/>
                <a:ea typeface="+mj-ea"/>
                <a:cs typeface="+mj-cs"/>
              </a:rPr>
              <a:t>años</a:t>
            </a:r>
            <a:r>
              <a:rPr lang="en-US" sz="4400" dirty="0">
                <a:latin typeface="+mj-lt"/>
                <a:ea typeface="+mj-ea"/>
                <a:cs typeface="+mj-cs"/>
              </a:rPr>
              <a:t> de </a:t>
            </a:r>
            <a:r>
              <a:rPr lang="en-US" sz="4400" dirty="0" err="1">
                <a:latin typeface="+mj-lt"/>
                <a:ea typeface="+mj-ea"/>
                <a:cs typeface="+mj-cs"/>
              </a:rPr>
              <a:t>responsabilidad</a:t>
            </a:r>
            <a:r>
              <a:rPr lang="en-US" sz="4400" dirty="0"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DA82B-6BEF-ECF7-8376-CA9985EB9703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8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39131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Freeform: Shape 49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3754F7-9E45-4AA2-B7FF-B9EEFEC07215}"/>
              </a:ext>
            </a:extLst>
          </p:cNvPr>
          <p:cNvSpPr txBox="1"/>
          <p:nvPr/>
        </p:nvSpPr>
        <p:spPr>
          <a:xfrm>
            <a:off x="928147" y="3652992"/>
            <a:ext cx="2129001" cy="1526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6000" dirty="0" err="1">
                <a:latin typeface="Trattatello" panose="020F0403020200020303" pitchFamily="34" charset="0"/>
              </a:rPr>
              <a:t>HelPet</a:t>
            </a:r>
            <a:endParaRPr lang="en-US" sz="6000" dirty="0">
              <a:latin typeface="Trattatello" panose="020F0403020200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2080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(</a:t>
            </a:r>
            <a:r>
              <a:rPr lang="en-US" sz="1700" dirty="0" err="1"/>
              <a:t>Esta</a:t>
            </a:r>
            <a:r>
              <a:rPr lang="en-US" sz="1700" dirty="0"/>
              <a:t> es la </a:t>
            </a:r>
            <a:r>
              <a:rPr lang="en-US" sz="1700" dirty="0" err="1"/>
              <a:t>parte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que </a:t>
            </a:r>
            <a:r>
              <a:rPr lang="en-US" sz="1700" dirty="0" err="1"/>
              <a:t>nos</a:t>
            </a:r>
            <a:r>
              <a:rPr lang="en-US" sz="1700" dirty="0"/>
              <a:t> </a:t>
            </a:r>
            <a:r>
              <a:rPr lang="en-US" sz="1700" dirty="0" err="1"/>
              <a:t>vamos</a:t>
            </a:r>
            <a:r>
              <a:rPr lang="en-US" sz="1700" dirty="0"/>
              <a:t> a internet)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14A312-75F3-38E3-0216-C3C112B5A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515" y="3429000"/>
            <a:ext cx="2524063" cy="2524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66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52B5A-CA09-AD28-B127-95F2E6495283}"/>
              </a:ext>
            </a:extLst>
          </p:cNvPr>
          <p:cNvSpPr txBox="1"/>
          <p:nvPr/>
        </p:nvSpPr>
        <p:spPr>
          <a:xfrm>
            <a:off x="647061" y="1580768"/>
            <a:ext cx="3725242" cy="56864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Future developments: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0971B5-E880-761C-E4B3-7F3688693A83}"/>
              </a:ext>
            </a:extLst>
          </p:cNvPr>
          <p:cNvSpPr txBox="1"/>
          <p:nvPr/>
        </p:nvSpPr>
        <p:spPr>
          <a:xfrm>
            <a:off x="509077" y="2149412"/>
            <a:ext cx="3576889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Mayor </a:t>
            </a:r>
            <a:r>
              <a:rPr lang="en-US" sz="1700" dirty="0" err="1"/>
              <a:t>número</a:t>
            </a:r>
            <a:r>
              <a:rPr lang="en-US" sz="1700" dirty="0"/>
              <a:t> de </a:t>
            </a:r>
            <a:r>
              <a:rPr lang="en-US" sz="1700" dirty="0" err="1"/>
              <a:t>mascotas</a:t>
            </a:r>
            <a:r>
              <a:rPr lang="en-US" sz="1700" dirty="0"/>
              <a:t> </a:t>
            </a:r>
            <a:r>
              <a:rPr lang="en-US" sz="1700" dirty="0" err="1"/>
              <a:t>posibles</a:t>
            </a: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Presentación</a:t>
            </a:r>
            <a:r>
              <a:rPr lang="en-US" sz="1700" dirty="0"/>
              <a:t> de </a:t>
            </a:r>
            <a:r>
              <a:rPr lang="en-US" sz="1700" dirty="0" err="1"/>
              <a:t>resultados</a:t>
            </a:r>
            <a:r>
              <a:rPr lang="en-US" sz="1700" dirty="0"/>
              <a:t> </a:t>
            </a:r>
            <a:r>
              <a:rPr lang="en-US" sz="1700" dirty="0" err="1"/>
              <a:t>basados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filtros</a:t>
            </a:r>
            <a:r>
              <a:rPr lang="en-US" sz="1700" dirty="0"/>
              <a:t> </a:t>
            </a:r>
            <a:r>
              <a:rPr lang="en-US" sz="1700" dirty="0" err="1"/>
              <a:t>iniciales</a:t>
            </a:r>
            <a:r>
              <a:rPr lang="en-US" sz="1700" dirty="0"/>
              <a:t>, no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selección</a:t>
            </a:r>
            <a:r>
              <a:rPr lang="en-US" sz="1700" dirty="0"/>
              <a:t>.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/>
              <a:t>Mejora</a:t>
            </a:r>
            <a:r>
              <a:rPr lang="en-US" sz="1700" dirty="0"/>
              <a:t> de </a:t>
            </a:r>
            <a:r>
              <a:rPr lang="en-US" sz="1700" dirty="0" err="1"/>
              <a:t>resultados</a:t>
            </a:r>
            <a:r>
              <a:rPr lang="en-US" sz="1700" dirty="0"/>
              <a:t> de </a:t>
            </a:r>
            <a:r>
              <a:rPr lang="en-US" sz="1700" dirty="0" err="1"/>
              <a:t>búsqueda</a:t>
            </a:r>
            <a:r>
              <a:rPr lang="en-US" sz="1700" dirty="0"/>
              <a:t> </a:t>
            </a:r>
            <a:r>
              <a:rPr lang="en-US" sz="1700" dirty="0" err="1"/>
              <a:t>en</a:t>
            </a:r>
            <a:r>
              <a:rPr lang="en-US" sz="1700" dirty="0"/>
              <a:t> </a:t>
            </a:r>
            <a:r>
              <a:rPr lang="en-US" sz="1700" dirty="0" err="1"/>
              <a:t>mapa</a:t>
            </a:r>
            <a:r>
              <a:rPr lang="en-US" sz="17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0110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mammal, visual arts, art, painting&#10;&#10;Description automatically generated">
            <a:extLst>
              <a:ext uri="{FF2B5EF4-FFF2-40B4-BE49-F238E27FC236}">
                <a16:creationId xmlns:a16="http://schemas.microsoft.com/office/drawing/2014/main" id="{0CF856F0-B8BB-F2E3-8767-FA421BFE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9" r="10525" b="-1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F52B5A-CA09-AD28-B127-95F2E6495283}"/>
              </a:ext>
            </a:extLst>
          </p:cNvPr>
          <p:cNvSpPr txBox="1"/>
          <p:nvPr/>
        </p:nvSpPr>
        <p:spPr>
          <a:xfrm>
            <a:off x="626041" y="802050"/>
            <a:ext cx="3725242" cy="568643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Testimonios: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0971B5-E880-761C-E4B3-7F3688693A83}"/>
              </a:ext>
            </a:extLst>
          </p:cNvPr>
          <p:cNvSpPr txBox="1"/>
          <p:nvPr/>
        </p:nvSpPr>
        <p:spPr>
          <a:xfrm>
            <a:off x="509077" y="2149412"/>
            <a:ext cx="3576889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pic>
        <p:nvPicPr>
          <p:cNvPr id="5" name="Picture 4" descr="A person holding a dog and smiling&#10;&#10;Description automatically generated with medium confidence">
            <a:extLst>
              <a:ext uri="{FF2B5EF4-FFF2-40B4-BE49-F238E27FC236}">
                <a16:creationId xmlns:a16="http://schemas.microsoft.com/office/drawing/2014/main" id="{4A31CA1F-3A97-41A1-2235-93D034D08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77" y="1490820"/>
            <a:ext cx="3300923" cy="44012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774BFC-EDC0-97DD-F5A9-8DBA0F41C786}"/>
              </a:ext>
            </a:extLst>
          </p:cNvPr>
          <p:cNvSpPr/>
          <p:nvPr/>
        </p:nvSpPr>
        <p:spPr>
          <a:xfrm>
            <a:off x="1817506" y="2173836"/>
            <a:ext cx="691668" cy="1732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EF7D7C-D7EC-25E0-EE5F-1A34B0D057C5}"/>
              </a:ext>
            </a:extLst>
          </p:cNvPr>
          <p:cNvSpPr txBox="1"/>
          <p:nvPr/>
        </p:nvSpPr>
        <p:spPr>
          <a:xfrm>
            <a:off x="509076" y="5893796"/>
            <a:ext cx="33009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“Gracias a </a:t>
            </a:r>
            <a:r>
              <a:rPr lang="en-GB" sz="1400" dirty="0" err="1">
                <a:latin typeface="Trattatello" panose="020F0403020200020303" pitchFamily="34" charset="0"/>
              </a:rPr>
              <a:t>HelPets</a:t>
            </a:r>
            <a:r>
              <a:rPr lang="en-GB" sz="1400" dirty="0"/>
              <a:t> </a:t>
            </a:r>
            <a:r>
              <a:rPr lang="en-GB" sz="1400" dirty="0" err="1"/>
              <a:t>conseguí</a:t>
            </a:r>
            <a:r>
              <a:rPr lang="en-GB" sz="1400" dirty="0"/>
              <a:t> mis </a:t>
            </a:r>
            <a:r>
              <a:rPr lang="en-GB" sz="1400" dirty="0" err="1"/>
              <a:t>mascotas</a:t>
            </a:r>
            <a:r>
              <a:rPr lang="en-GB" sz="1400" dirty="0"/>
              <a:t> </a:t>
            </a:r>
            <a:r>
              <a:rPr lang="en-GB" sz="1400" dirty="0" err="1"/>
              <a:t>ideales</a:t>
            </a:r>
            <a:r>
              <a:rPr lang="en-GB" sz="1400" dirty="0"/>
              <a:t>, y </a:t>
            </a:r>
            <a:r>
              <a:rPr lang="en-GB" sz="1400" dirty="0" err="1"/>
              <a:t>además</a:t>
            </a:r>
            <a:r>
              <a:rPr lang="en-GB" sz="1400" dirty="0"/>
              <a:t> </a:t>
            </a:r>
            <a:r>
              <a:rPr lang="en-GB" sz="1400" dirty="0" err="1"/>
              <a:t>consiguieron</a:t>
            </a:r>
            <a:r>
              <a:rPr lang="en-GB" sz="1400" dirty="0"/>
              <a:t> </a:t>
            </a:r>
            <a:r>
              <a:rPr lang="en-GB" sz="1400" dirty="0" err="1"/>
              <a:t>quitarme</a:t>
            </a:r>
            <a:r>
              <a:rPr lang="en-GB" sz="1400" dirty="0"/>
              <a:t> </a:t>
            </a:r>
            <a:r>
              <a:rPr lang="en-GB" sz="1400" dirty="0" err="1"/>
              <a:t>esa</a:t>
            </a:r>
            <a:r>
              <a:rPr lang="en-GB" sz="1400" dirty="0"/>
              <a:t> barra </a:t>
            </a:r>
            <a:r>
              <a:rPr lang="en-GB" sz="1400" dirty="0" err="1"/>
              <a:t>negra</a:t>
            </a:r>
            <a:r>
              <a:rPr lang="en-GB" sz="1400" dirty="0"/>
              <a:t> de la </a:t>
            </a:r>
            <a:r>
              <a:rPr lang="en-GB" sz="1400" dirty="0" err="1"/>
              <a:t>cara</a:t>
            </a:r>
            <a:r>
              <a:rPr lang="en-GB" sz="1400" dirty="0"/>
              <a:t>” </a:t>
            </a:r>
          </a:p>
        </p:txBody>
      </p:sp>
    </p:spTree>
    <p:extLst>
      <p:ext uri="{BB962C8B-B14F-4D97-AF65-F5344CB8AC3E}">
        <p14:creationId xmlns:p14="http://schemas.microsoft.com/office/powerpoint/2010/main" val="706260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ird wearing a suit&#10;&#10;Description automatically generated with medium confidence">
            <a:extLst>
              <a:ext uri="{FF2B5EF4-FFF2-40B4-BE49-F238E27FC236}">
                <a16:creationId xmlns:a16="http://schemas.microsoft.com/office/drawing/2014/main" id="{8C072169-2BB4-42DE-D51A-3F792ABBA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494" y="321733"/>
            <a:ext cx="2748958" cy="2748958"/>
          </a:xfrm>
          <a:prstGeom prst="rect">
            <a:avLst/>
          </a:prstGeom>
        </p:spPr>
      </p:pic>
      <p:sp>
        <p:nvSpPr>
          <p:cNvPr id="27" name="Rectangle 2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izard in a suit&#10;&#10;Description automatically generated with medium confidence">
            <a:extLst>
              <a:ext uri="{FF2B5EF4-FFF2-40B4-BE49-F238E27FC236}">
                <a16:creationId xmlns:a16="http://schemas.microsoft.com/office/drawing/2014/main" id="{011F4E02-B2CE-F273-E8A7-B62CA8151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521" y="3787309"/>
            <a:ext cx="2748958" cy="274895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at in a garment&#10;&#10;Description automatically generated with low confidence">
            <a:extLst>
              <a:ext uri="{FF2B5EF4-FFF2-40B4-BE49-F238E27FC236}">
                <a16:creationId xmlns:a16="http://schemas.microsoft.com/office/drawing/2014/main" id="{8E08219C-69FD-4A42-43E4-241312FEC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6741" y="3783923"/>
            <a:ext cx="2098662" cy="275234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dog in a military uniform&#10;&#10;Description automatically generated with low confidence">
            <a:extLst>
              <a:ext uri="{FF2B5EF4-FFF2-40B4-BE49-F238E27FC236}">
                <a16:creationId xmlns:a16="http://schemas.microsoft.com/office/drawing/2014/main" id="{E21344EE-373A-B425-47C2-78E137DCC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829" y="3783923"/>
            <a:ext cx="2250041" cy="2752344"/>
          </a:xfrm>
          <a:prstGeom prst="rect">
            <a:avLst/>
          </a:prstGeom>
        </p:spPr>
      </p:pic>
      <p:pic>
        <p:nvPicPr>
          <p:cNvPr id="19" name="Picture 18" descr="A frog in a suit&#10;&#10;Description automatically generated with medium confidence">
            <a:extLst>
              <a:ext uri="{FF2B5EF4-FFF2-40B4-BE49-F238E27FC236}">
                <a16:creationId xmlns:a16="http://schemas.microsoft.com/office/drawing/2014/main" id="{BFFE8334-6E0C-A51E-E560-36EF38D951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1600" y="320040"/>
            <a:ext cx="2428943" cy="2752344"/>
          </a:xfrm>
          <a:prstGeom prst="rect">
            <a:avLst/>
          </a:prstGeom>
        </p:spPr>
      </p:pic>
      <p:pic>
        <p:nvPicPr>
          <p:cNvPr id="15" name="Picture 14" descr="A rabbit wearing a suit&#10;&#10;Description automatically generated with medium confidence">
            <a:extLst>
              <a:ext uri="{FF2B5EF4-FFF2-40B4-BE49-F238E27FC236}">
                <a16:creationId xmlns:a16="http://schemas.microsoft.com/office/drawing/2014/main" id="{82ACAC3D-D129-5F73-D802-4C307EB56A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4042" y="320679"/>
            <a:ext cx="2752344" cy="27523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17E14B-BA0F-6AC4-436A-CEC62A01441A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1A428-7B5A-F4AE-D7E7-5FCF074DC6F9}"/>
              </a:ext>
            </a:extLst>
          </p:cNvPr>
          <p:cNvSpPr txBox="1"/>
          <p:nvPr/>
        </p:nvSpPr>
        <p:spPr>
          <a:xfrm>
            <a:off x="4096824" y="3198167"/>
            <a:ext cx="401101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400">
                <a:latin typeface="Trattatello" panose="020F0403020200020303" pitchFamily="34" charset="0"/>
              </a:rPr>
              <a:t>Muchas gracias por su atención</a:t>
            </a:r>
            <a:endParaRPr lang="en-GB" sz="2400" dirty="0">
              <a:latin typeface="Trattatello" panose="020F0403020200020303" pitchFamily="34" charset="0"/>
            </a:endParaRPr>
          </a:p>
        </p:txBody>
      </p:sp>
      <p:pic>
        <p:nvPicPr>
          <p:cNvPr id="22" name="Picture 21" descr="A blue hexagon with white text&#10;&#10;Description automatically generated">
            <a:extLst>
              <a:ext uri="{FF2B5EF4-FFF2-40B4-BE49-F238E27FC236}">
                <a16:creationId xmlns:a16="http://schemas.microsoft.com/office/drawing/2014/main" id="{B98CE637-B8BC-5DE8-071C-A2621302D1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36582" y="3556622"/>
            <a:ext cx="1166649" cy="116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7826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D39089"/>
      </a:accent1>
      <a:accent2>
        <a:srgbClr val="C79A6B"/>
      </a:accent2>
      <a:accent3>
        <a:srgbClr val="AAA66F"/>
      </a:accent3>
      <a:accent4>
        <a:srgbClr val="91AB5F"/>
      </a:accent4>
      <a:accent5>
        <a:srgbClr val="80AE72"/>
      </a:accent5>
      <a:accent6>
        <a:srgbClr val="63B371"/>
      </a:accent6>
      <a:hlink>
        <a:srgbClr val="588C92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101</Words>
  <Application>Microsoft Macintosh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Neue Haas Grotesk Text Pro</vt:lpstr>
      <vt:lpstr>Trattatello</vt:lpstr>
      <vt:lpstr>AccentBoxVTI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Eduardo Goicoechea Serrano</dc:creator>
  <cp:lastModifiedBy>Eduardo Goicoechea Serrano</cp:lastModifiedBy>
  <cp:revision>6</cp:revision>
  <dcterms:created xsi:type="dcterms:W3CDTF">2023-06-08T10:53:08Z</dcterms:created>
  <dcterms:modified xsi:type="dcterms:W3CDTF">2023-06-08T20:26:22Z</dcterms:modified>
</cp:coreProperties>
</file>

<file path=docProps/thumbnail.jpeg>
</file>